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7947ED-CC4A-47DC-8360-E5E16706111B}" type="doc">
      <dgm:prSet loTypeId="urn:microsoft.com/office/officeart/2005/8/layout/hierarchy1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69EA6F-4814-4C6A-BBFA-AA1191967E96}">
      <dgm:prSet/>
      <dgm:spPr/>
      <dgm:t>
        <a:bodyPr/>
        <a:lstStyle/>
        <a:p>
          <a:r>
            <a:rPr lang="en-US" dirty="0"/>
            <a:t>Due to the pandemic, our generation is missing out on socializing with their peers.</a:t>
          </a:r>
        </a:p>
      </dgm:t>
    </dgm:pt>
    <dgm:pt modelId="{CF2109FD-07D7-4090-A087-A31BE265C327}" type="parTrans" cxnId="{F7438B5F-7E74-4F00-B797-A863F3DD3205}">
      <dgm:prSet/>
      <dgm:spPr/>
      <dgm:t>
        <a:bodyPr/>
        <a:lstStyle/>
        <a:p>
          <a:endParaRPr lang="en-US"/>
        </a:p>
      </dgm:t>
    </dgm:pt>
    <dgm:pt modelId="{16D8BF64-D558-49A7-AD88-6CC5F17E754D}" type="sibTrans" cxnId="{F7438B5F-7E74-4F00-B797-A863F3DD3205}">
      <dgm:prSet/>
      <dgm:spPr/>
      <dgm:t>
        <a:bodyPr/>
        <a:lstStyle/>
        <a:p>
          <a:endParaRPr lang="en-US"/>
        </a:p>
      </dgm:t>
    </dgm:pt>
    <dgm:pt modelId="{83638EC4-8933-42E7-882F-7C2F72B7E920}">
      <dgm:prSet/>
      <dgm:spPr/>
      <dgm:t>
        <a:bodyPr/>
        <a:lstStyle/>
        <a:p>
          <a:r>
            <a:rPr lang="en-US"/>
            <a:t>We wanted to see how different personalities work together, and upon further research we saw good results (make this better)</a:t>
          </a:r>
        </a:p>
      </dgm:t>
    </dgm:pt>
    <dgm:pt modelId="{7A1905AF-7982-45FF-8742-A095AA6932F1}" type="parTrans" cxnId="{7752262D-BC71-4ADE-AF11-482FC2FE6E52}">
      <dgm:prSet/>
      <dgm:spPr/>
      <dgm:t>
        <a:bodyPr/>
        <a:lstStyle/>
        <a:p>
          <a:endParaRPr lang="en-US"/>
        </a:p>
      </dgm:t>
    </dgm:pt>
    <dgm:pt modelId="{3A2B70E1-117C-412F-970A-5FD4E6BBF452}" type="sibTrans" cxnId="{7752262D-BC71-4ADE-AF11-482FC2FE6E52}">
      <dgm:prSet/>
      <dgm:spPr/>
      <dgm:t>
        <a:bodyPr/>
        <a:lstStyle/>
        <a:p>
          <a:endParaRPr lang="en-US"/>
        </a:p>
      </dgm:t>
    </dgm:pt>
    <dgm:pt modelId="{E3DC5863-5485-457A-B4AC-A744D256E4F7}" type="pres">
      <dgm:prSet presAssocID="{F87947ED-CC4A-47DC-8360-E5E16706111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0FA8967-AE29-4145-98F5-F128E9A1C28E}" type="pres">
      <dgm:prSet presAssocID="{C969EA6F-4814-4C6A-BBFA-AA1191967E96}" presName="hierRoot1" presStyleCnt="0"/>
      <dgm:spPr/>
    </dgm:pt>
    <dgm:pt modelId="{D1842ECF-BEFF-43DB-AC8B-B99CFD178EA7}" type="pres">
      <dgm:prSet presAssocID="{C969EA6F-4814-4C6A-BBFA-AA1191967E96}" presName="composite" presStyleCnt="0"/>
      <dgm:spPr/>
    </dgm:pt>
    <dgm:pt modelId="{850AC1E9-43C2-48FD-8407-86B112951DC7}" type="pres">
      <dgm:prSet presAssocID="{C969EA6F-4814-4C6A-BBFA-AA1191967E96}" presName="background" presStyleLbl="node0" presStyleIdx="0" presStyleCnt="2"/>
      <dgm:spPr/>
    </dgm:pt>
    <dgm:pt modelId="{ACD16732-439C-4AC8-94E0-87EAF046A2EC}" type="pres">
      <dgm:prSet presAssocID="{C969EA6F-4814-4C6A-BBFA-AA1191967E96}" presName="text" presStyleLbl="fgAcc0" presStyleIdx="0" presStyleCnt="2">
        <dgm:presLayoutVars>
          <dgm:chPref val="3"/>
        </dgm:presLayoutVars>
      </dgm:prSet>
      <dgm:spPr/>
    </dgm:pt>
    <dgm:pt modelId="{743CCE3B-1A37-4013-A888-2C770C1D5B69}" type="pres">
      <dgm:prSet presAssocID="{C969EA6F-4814-4C6A-BBFA-AA1191967E96}" presName="hierChild2" presStyleCnt="0"/>
      <dgm:spPr/>
    </dgm:pt>
    <dgm:pt modelId="{71FA9F64-8D99-4BA8-83F7-6675A36B97F8}" type="pres">
      <dgm:prSet presAssocID="{83638EC4-8933-42E7-882F-7C2F72B7E920}" presName="hierRoot1" presStyleCnt="0"/>
      <dgm:spPr/>
    </dgm:pt>
    <dgm:pt modelId="{F21DF6A7-60F7-4185-AA77-29D3760AB544}" type="pres">
      <dgm:prSet presAssocID="{83638EC4-8933-42E7-882F-7C2F72B7E920}" presName="composite" presStyleCnt="0"/>
      <dgm:spPr/>
    </dgm:pt>
    <dgm:pt modelId="{A6B22E4A-5988-4644-9D89-DB983B7CF994}" type="pres">
      <dgm:prSet presAssocID="{83638EC4-8933-42E7-882F-7C2F72B7E920}" presName="background" presStyleLbl="node0" presStyleIdx="1" presStyleCnt="2"/>
      <dgm:spPr/>
    </dgm:pt>
    <dgm:pt modelId="{492C2EF1-3583-4E82-B0B0-CA4FBEE62311}" type="pres">
      <dgm:prSet presAssocID="{83638EC4-8933-42E7-882F-7C2F72B7E920}" presName="text" presStyleLbl="fgAcc0" presStyleIdx="1" presStyleCnt="2">
        <dgm:presLayoutVars>
          <dgm:chPref val="3"/>
        </dgm:presLayoutVars>
      </dgm:prSet>
      <dgm:spPr/>
    </dgm:pt>
    <dgm:pt modelId="{0CF71430-9AE4-4717-BE5F-9914CB9EFA82}" type="pres">
      <dgm:prSet presAssocID="{83638EC4-8933-42E7-882F-7C2F72B7E920}" presName="hierChild2" presStyleCnt="0"/>
      <dgm:spPr/>
    </dgm:pt>
  </dgm:ptLst>
  <dgm:cxnLst>
    <dgm:cxn modelId="{7752262D-BC71-4ADE-AF11-482FC2FE6E52}" srcId="{F87947ED-CC4A-47DC-8360-E5E16706111B}" destId="{83638EC4-8933-42E7-882F-7C2F72B7E920}" srcOrd="1" destOrd="0" parTransId="{7A1905AF-7982-45FF-8742-A095AA6932F1}" sibTransId="{3A2B70E1-117C-412F-970A-5FD4E6BBF452}"/>
    <dgm:cxn modelId="{1406D037-7D9B-4B8B-95F5-3E0E42AB59B9}" type="presOf" srcId="{F87947ED-CC4A-47DC-8360-E5E16706111B}" destId="{E3DC5863-5485-457A-B4AC-A744D256E4F7}" srcOrd="0" destOrd="0" presId="urn:microsoft.com/office/officeart/2005/8/layout/hierarchy1"/>
    <dgm:cxn modelId="{F7438B5F-7E74-4F00-B797-A863F3DD3205}" srcId="{F87947ED-CC4A-47DC-8360-E5E16706111B}" destId="{C969EA6F-4814-4C6A-BBFA-AA1191967E96}" srcOrd="0" destOrd="0" parTransId="{CF2109FD-07D7-4090-A087-A31BE265C327}" sibTransId="{16D8BF64-D558-49A7-AD88-6CC5F17E754D}"/>
    <dgm:cxn modelId="{041D4D77-938B-4DC7-8B52-9EB8EBC9EF06}" type="presOf" srcId="{83638EC4-8933-42E7-882F-7C2F72B7E920}" destId="{492C2EF1-3583-4E82-B0B0-CA4FBEE62311}" srcOrd="0" destOrd="0" presId="urn:microsoft.com/office/officeart/2005/8/layout/hierarchy1"/>
    <dgm:cxn modelId="{EEE7F3C9-F2DA-48F8-829E-C926F739032D}" type="presOf" srcId="{C969EA6F-4814-4C6A-BBFA-AA1191967E96}" destId="{ACD16732-439C-4AC8-94E0-87EAF046A2EC}" srcOrd="0" destOrd="0" presId="urn:microsoft.com/office/officeart/2005/8/layout/hierarchy1"/>
    <dgm:cxn modelId="{A90A0630-8108-4768-BE59-F3478337C167}" type="presParOf" srcId="{E3DC5863-5485-457A-B4AC-A744D256E4F7}" destId="{00FA8967-AE29-4145-98F5-F128E9A1C28E}" srcOrd="0" destOrd="0" presId="urn:microsoft.com/office/officeart/2005/8/layout/hierarchy1"/>
    <dgm:cxn modelId="{B756900A-037D-444E-AABC-A1A3F150ECD1}" type="presParOf" srcId="{00FA8967-AE29-4145-98F5-F128E9A1C28E}" destId="{D1842ECF-BEFF-43DB-AC8B-B99CFD178EA7}" srcOrd="0" destOrd="0" presId="urn:microsoft.com/office/officeart/2005/8/layout/hierarchy1"/>
    <dgm:cxn modelId="{71A5245A-5B2E-4925-9D60-41F56F9842A7}" type="presParOf" srcId="{D1842ECF-BEFF-43DB-AC8B-B99CFD178EA7}" destId="{850AC1E9-43C2-48FD-8407-86B112951DC7}" srcOrd="0" destOrd="0" presId="urn:microsoft.com/office/officeart/2005/8/layout/hierarchy1"/>
    <dgm:cxn modelId="{784BEC6B-B116-4DB7-B71A-C6E41B3C3155}" type="presParOf" srcId="{D1842ECF-BEFF-43DB-AC8B-B99CFD178EA7}" destId="{ACD16732-439C-4AC8-94E0-87EAF046A2EC}" srcOrd="1" destOrd="0" presId="urn:microsoft.com/office/officeart/2005/8/layout/hierarchy1"/>
    <dgm:cxn modelId="{243860D9-2B13-4459-BA7E-CA20755D2E2C}" type="presParOf" srcId="{00FA8967-AE29-4145-98F5-F128E9A1C28E}" destId="{743CCE3B-1A37-4013-A888-2C770C1D5B69}" srcOrd="1" destOrd="0" presId="urn:microsoft.com/office/officeart/2005/8/layout/hierarchy1"/>
    <dgm:cxn modelId="{C0E7AF80-0201-4D48-94E0-DC22BA5E3043}" type="presParOf" srcId="{E3DC5863-5485-457A-B4AC-A744D256E4F7}" destId="{71FA9F64-8D99-4BA8-83F7-6675A36B97F8}" srcOrd="1" destOrd="0" presId="urn:microsoft.com/office/officeart/2005/8/layout/hierarchy1"/>
    <dgm:cxn modelId="{16A2F9A1-83A0-493C-91DE-FD340E95B539}" type="presParOf" srcId="{71FA9F64-8D99-4BA8-83F7-6675A36B97F8}" destId="{F21DF6A7-60F7-4185-AA77-29D3760AB544}" srcOrd="0" destOrd="0" presId="urn:microsoft.com/office/officeart/2005/8/layout/hierarchy1"/>
    <dgm:cxn modelId="{54E57F45-30F3-4541-9373-AF13A812CBA3}" type="presParOf" srcId="{F21DF6A7-60F7-4185-AA77-29D3760AB544}" destId="{A6B22E4A-5988-4644-9D89-DB983B7CF994}" srcOrd="0" destOrd="0" presId="urn:microsoft.com/office/officeart/2005/8/layout/hierarchy1"/>
    <dgm:cxn modelId="{A01FCAAE-8C5C-4E14-AAB1-42D5EEEAA033}" type="presParOf" srcId="{F21DF6A7-60F7-4185-AA77-29D3760AB544}" destId="{492C2EF1-3583-4E82-B0B0-CA4FBEE62311}" srcOrd="1" destOrd="0" presId="urn:microsoft.com/office/officeart/2005/8/layout/hierarchy1"/>
    <dgm:cxn modelId="{974B320D-CAFD-4B97-9CBA-F4FB12650217}" type="presParOf" srcId="{71FA9F64-8D99-4BA8-83F7-6675A36B97F8}" destId="{0CF71430-9AE4-4717-BE5F-9914CB9EFA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6A190A-31EE-44A5-A76B-0FA5685308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2C76CC-31B0-4D59-9196-42DA43F0541D}">
      <dgm:prSet/>
      <dgm:spPr/>
      <dgm:t>
        <a:bodyPr/>
        <a:lstStyle/>
        <a:p>
          <a:r>
            <a:rPr lang="en-US"/>
            <a:t>scikit-learn library in Python for the Clustering Model</a:t>
          </a:r>
        </a:p>
      </dgm:t>
    </dgm:pt>
    <dgm:pt modelId="{1B013E7C-EB6B-49A9-A900-81E1F0E4DE70}" type="parTrans" cxnId="{ED9F8C07-2285-42E5-BF7B-F650B3139748}">
      <dgm:prSet/>
      <dgm:spPr/>
      <dgm:t>
        <a:bodyPr/>
        <a:lstStyle/>
        <a:p>
          <a:endParaRPr lang="en-US"/>
        </a:p>
      </dgm:t>
    </dgm:pt>
    <dgm:pt modelId="{D51FBE58-5AEB-4AAE-A762-59EB7F931373}" type="sibTrans" cxnId="{ED9F8C07-2285-42E5-BF7B-F650B3139748}">
      <dgm:prSet/>
      <dgm:spPr/>
      <dgm:t>
        <a:bodyPr/>
        <a:lstStyle/>
        <a:p>
          <a:endParaRPr lang="en-US"/>
        </a:p>
      </dgm:t>
    </dgm:pt>
    <dgm:pt modelId="{68A846F9-600D-44DD-B403-FC3AE8830A7B}">
      <dgm:prSet/>
      <dgm:spPr/>
      <dgm:t>
        <a:bodyPr/>
        <a:lstStyle/>
        <a:p>
          <a:r>
            <a:rPr lang="en-US"/>
            <a:t>Google Cloud Platform (AI Platform) for hosting/deploying the model</a:t>
          </a:r>
        </a:p>
      </dgm:t>
    </dgm:pt>
    <dgm:pt modelId="{5081EB27-5177-4F18-8E94-7F2175B81C93}" type="parTrans" cxnId="{55C16A2A-1C3D-4580-9AD2-F817D9758530}">
      <dgm:prSet/>
      <dgm:spPr/>
      <dgm:t>
        <a:bodyPr/>
        <a:lstStyle/>
        <a:p>
          <a:endParaRPr lang="en-US"/>
        </a:p>
      </dgm:t>
    </dgm:pt>
    <dgm:pt modelId="{62E28D2C-2F45-49C4-8C39-C1F82AE17149}" type="sibTrans" cxnId="{55C16A2A-1C3D-4580-9AD2-F817D9758530}">
      <dgm:prSet/>
      <dgm:spPr/>
      <dgm:t>
        <a:bodyPr/>
        <a:lstStyle/>
        <a:p>
          <a:endParaRPr lang="en-US"/>
        </a:p>
      </dgm:t>
    </dgm:pt>
    <dgm:pt modelId="{7ED69A82-92E8-49FD-A35D-F5E89835042F}">
      <dgm:prSet/>
      <dgm:spPr/>
      <dgm:t>
        <a:bodyPr/>
        <a:lstStyle/>
        <a:p>
          <a:r>
            <a:rPr lang="en-US"/>
            <a:t>Firebase and React.js for running the web-page.</a:t>
          </a:r>
        </a:p>
      </dgm:t>
    </dgm:pt>
    <dgm:pt modelId="{3B4389B6-1E65-4338-8281-546A684160A5}" type="parTrans" cxnId="{46A58846-F2D1-44D5-B00F-A83BD5BBB055}">
      <dgm:prSet/>
      <dgm:spPr/>
      <dgm:t>
        <a:bodyPr/>
        <a:lstStyle/>
        <a:p>
          <a:endParaRPr lang="en-US"/>
        </a:p>
      </dgm:t>
    </dgm:pt>
    <dgm:pt modelId="{C124A1CB-1361-45B9-A542-9F2342A2CF7E}" type="sibTrans" cxnId="{46A58846-F2D1-44D5-B00F-A83BD5BBB055}">
      <dgm:prSet/>
      <dgm:spPr/>
      <dgm:t>
        <a:bodyPr/>
        <a:lstStyle/>
        <a:p>
          <a:endParaRPr lang="en-US"/>
        </a:p>
      </dgm:t>
    </dgm:pt>
    <dgm:pt modelId="{8E300918-0773-41E9-AF7B-08EA8D947799}">
      <dgm:prSet/>
      <dgm:spPr/>
      <dgm:t>
        <a:bodyPr/>
        <a:lstStyle/>
        <a:p>
          <a:r>
            <a:rPr lang="en-US"/>
            <a:t>Zoom Video Conferencing API</a:t>
          </a:r>
        </a:p>
      </dgm:t>
    </dgm:pt>
    <dgm:pt modelId="{215F8E30-6DE8-4251-83CE-69D3B859E602}" type="parTrans" cxnId="{0BA852A5-0DE2-4E15-9CF1-83D4EBE7B1E3}">
      <dgm:prSet/>
      <dgm:spPr/>
      <dgm:t>
        <a:bodyPr/>
        <a:lstStyle/>
        <a:p>
          <a:endParaRPr lang="en-US"/>
        </a:p>
      </dgm:t>
    </dgm:pt>
    <dgm:pt modelId="{98EF6BE3-D7E9-4326-9F17-B9FB4C6C742D}" type="sibTrans" cxnId="{0BA852A5-0DE2-4E15-9CF1-83D4EBE7B1E3}">
      <dgm:prSet/>
      <dgm:spPr/>
      <dgm:t>
        <a:bodyPr/>
        <a:lstStyle/>
        <a:p>
          <a:endParaRPr lang="en-US"/>
        </a:p>
      </dgm:t>
    </dgm:pt>
    <dgm:pt modelId="{BC0DF573-3D88-4383-919B-F8A19282B801}">
      <dgm:prSet/>
      <dgm:spPr/>
      <dgm:t>
        <a:bodyPr/>
        <a:lstStyle/>
        <a:p>
          <a:r>
            <a:rPr lang="en-US"/>
            <a:t>Big Five Personality Test Dataset</a:t>
          </a:r>
        </a:p>
      </dgm:t>
    </dgm:pt>
    <dgm:pt modelId="{B48554D4-6B26-4477-8B5E-789D75CCEE10}" type="parTrans" cxnId="{8FF72BAE-FFCE-4ABA-858C-A6567FDA50C8}">
      <dgm:prSet/>
      <dgm:spPr/>
      <dgm:t>
        <a:bodyPr/>
        <a:lstStyle/>
        <a:p>
          <a:endParaRPr lang="en-US"/>
        </a:p>
      </dgm:t>
    </dgm:pt>
    <dgm:pt modelId="{81D944BF-6466-4EF6-8140-2F73871E3F81}" type="sibTrans" cxnId="{8FF72BAE-FFCE-4ABA-858C-A6567FDA50C8}">
      <dgm:prSet/>
      <dgm:spPr/>
      <dgm:t>
        <a:bodyPr/>
        <a:lstStyle/>
        <a:p>
          <a:endParaRPr lang="en-US"/>
        </a:p>
      </dgm:t>
    </dgm:pt>
    <dgm:pt modelId="{7A0B1610-AC55-4DA7-9CA8-7EFCC94011DE}" type="pres">
      <dgm:prSet presAssocID="{C86A190A-31EE-44A5-A76B-0FA56853085F}" presName="root" presStyleCnt="0">
        <dgm:presLayoutVars>
          <dgm:dir/>
          <dgm:resizeHandles val="exact"/>
        </dgm:presLayoutVars>
      </dgm:prSet>
      <dgm:spPr/>
    </dgm:pt>
    <dgm:pt modelId="{F55D9B73-44BA-473E-BB42-2693F5A68DFC}" type="pres">
      <dgm:prSet presAssocID="{C86A190A-31EE-44A5-A76B-0FA56853085F}" presName="container" presStyleCnt="0">
        <dgm:presLayoutVars>
          <dgm:dir/>
          <dgm:resizeHandles val="exact"/>
        </dgm:presLayoutVars>
      </dgm:prSet>
      <dgm:spPr/>
    </dgm:pt>
    <dgm:pt modelId="{8091E147-C784-481E-8F88-62DEBED55832}" type="pres">
      <dgm:prSet presAssocID="{EA2C76CC-31B0-4D59-9196-42DA43F0541D}" presName="compNode" presStyleCnt="0"/>
      <dgm:spPr/>
    </dgm:pt>
    <dgm:pt modelId="{6D78424C-99FD-4F00-A055-14F61451EF25}" type="pres">
      <dgm:prSet presAssocID="{EA2C76CC-31B0-4D59-9196-42DA43F0541D}" presName="iconBgRect" presStyleLbl="bgShp" presStyleIdx="0" presStyleCnt="5"/>
      <dgm:spPr/>
    </dgm:pt>
    <dgm:pt modelId="{53DCE566-F276-46AC-83B1-507AA3544510}" type="pres">
      <dgm:prSet presAssocID="{EA2C76CC-31B0-4D59-9196-42DA43F054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FC6870E-D46D-4E89-843B-E4485077B271}" type="pres">
      <dgm:prSet presAssocID="{EA2C76CC-31B0-4D59-9196-42DA43F0541D}" presName="spaceRect" presStyleCnt="0"/>
      <dgm:spPr/>
    </dgm:pt>
    <dgm:pt modelId="{E026F827-A2C2-4BC3-BC87-A6276672B0B4}" type="pres">
      <dgm:prSet presAssocID="{EA2C76CC-31B0-4D59-9196-42DA43F0541D}" presName="textRect" presStyleLbl="revTx" presStyleIdx="0" presStyleCnt="5">
        <dgm:presLayoutVars>
          <dgm:chMax val="1"/>
          <dgm:chPref val="1"/>
        </dgm:presLayoutVars>
      </dgm:prSet>
      <dgm:spPr/>
    </dgm:pt>
    <dgm:pt modelId="{46102109-067A-4ED4-87DA-61D5A58CEA2C}" type="pres">
      <dgm:prSet presAssocID="{D51FBE58-5AEB-4AAE-A762-59EB7F931373}" presName="sibTrans" presStyleLbl="sibTrans2D1" presStyleIdx="0" presStyleCnt="0"/>
      <dgm:spPr/>
    </dgm:pt>
    <dgm:pt modelId="{0E6B3C32-81A3-4031-9911-E487D6C2F09D}" type="pres">
      <dgm:prSet presAssocID="{68A846F9-600D-44DD-B403-FC3AE8830A7B}" presName="compNode" presStyleCnt="0"/>
      <dgm:spPr/>
    </dgm:pt>
    <dgm:pt modelId="{778D6B29-B46E-447A-BF09-81B42DF23236}" type="pres">
      <dgm:prSet presAssocID="{68A846F9-600D-44DD-B403-FC3AE8830A7B}" presName="iconBgRect" presStyleLbl="bgShp" presStyleIdx="1" presStyleCnt="5"/>
      <dgm:spPr/>
    </dgm:pt>
    <dgm:pt modelId="{9638BF90-9C7A-4243-B3A2-B82A9B936AF5}" type="pres">
      <dgm:prSet presAssocID="{68A846F9-600D-44DD-B403-FC3AE8830A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67537C8-FE03-4912-9ED8-E03B5BE02538}" type="pres">
      <dgm:prSet presAssocID="{68A846F9-600D-44DD-B403-FC3AE8830A7B}" presName="spaceRect" presStyleCnt="0"/>
      <dgm:spPr/>
    </dgm:pt>
    <dgm:pt modelId="{1C5295B7-81EC-4B4B-A348-FA1446D12C57}" type="pres">
      <dgm:prSet presAssocID="{68A846F9-600D-44DD-B403-FC3AE8830A7B}" presName="textRect" presStyleLbl="revTx" presStyleIdx="1" presStyleCnt="5">
        <dgm:presLayoutVars>
          <dgm:chMax val="1"/>
          <dgm:chPref val="1"/>
        </dgm:presLayoutVars>
      </dgm:prSet>
      <dgm:spPr/>
    </dgm:pt>
    <dgm:pt modelId="{ABA3AE24-E5D6-491E-8C9D-AA4D141B517C}" type="pres">
      <dgm:prSet presAssocID="{62E28D2C-2F45-49C4-8C39-C1F82AE17149}" presName="sibTrans" presStyleLbl="sibTrans2D1" presStyleIdx="0" presStyleCnt="0"/>
      <dgm:spPr/>
    </dgm:pt>
    <dgm:pt modelId="{C7988E70-973F-4BDF-B4D1-4C941CE208D2}" type="pres">
      <dgm:prSet presAssocID="{7ED69A82-92E8-49FD-A35D-F5E89835042F}" presName="compNode" presStyleCnt="0"/>
      <dgm:spPr/>
    </dgm:pt>
    <dgm:pt modelId="{E5517ABC-8C82-40CA-BD67-6F8078B179A1}" type="pres">
      <dgm:prSet presAssocID="{7ED69A82-92E8-49FD-A35D-F5E89835042F}" presName="iconBgRect" presStyleLbl="bgShp" presStyleIdx="2" presStyleCnt="5"/>
      <dgm:spPr/>
    </dgm:pt>
    <dgm:pt modelId="{101BE899-99F1-4177-9311-FE5D051C6D80}" type="pres">
      <dgm:prSet presAssocID="{7ED69A82-92E8-49FD-A35D-F5E8983504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18BC3FE-DC31-483D-A56D-D0F79DF5F985}" type="pres">
      <dgm:prSet presAssocID="{7ED69A82-92E8-49FD-A35D-F5E89835042F}" presName="spaceRect" presStyleCnt="0"/>
      <dgm:spPr/>
    </dgm:pt>
    <dgm:pt modelId="{A1D18B3F-2E98-4985-9C5A-28EF2027C0BA}" type="pres">
      <dgm:prSet presAssocID="{7ED69A82-92E8-49FD-A35D-F5E89835042F}" presName="textRect" presStyleLbl="revTx" presStyleIdx="2" presStyleCnt="5">
        <dgm:presLayoutVars>
          <dgm:chMax val="1"/>
          <dgm:chPref val="1"/>
        </dgm:presLayoutVars>
      </dgm:prSet>
      <dgm:spPr/>
    </dgm:pt>
    <dgm:pt modelId="{77A7BCAC-AFD5-4189-859A-8092B09B507D}" type="pres">
      <dgm:prSet presAssocID="{C124A1CB-1361-45B9-A542-9F2342A2CF7E}" presName="sibTrans" presStyleLbl="sibTrans2D1" presStyleIdx="0" presStyleCnt="0"/>
      <dgm:spPr/>
    </dgm:pt>
    <dgm:pt modelId="{ED2A3213-A899-4E11-80EB-7E78653C1938}" type="pres">
      <dgm:prSet presAssocID="{8E300918-0773-41E9-AF7B-08EA8D947799}" presName="compNode" presStyleCnt="0"/>
      <dgm:spPr/>
    </dgm:pt>
    <dgm:pt modelId="{4C6A36C6-18BA-4291-A102-36F3ABBBE0AF}" type="pres">
      <dgm:prSet presAssocID="{8E300918-0773-41E9-AF7B-08EA8D947799}" presName="iconBgRect" presStyleLbl="bgShp" presStyleIdx="3" presStyleCnt="5"/>
      <dgm:spPr/>
    </dgm:pt>
    <dgm:pt modelId="{64AA5294-8407-4B07-BE95-15679A304950}" type="pres">
      <dgm:prSet presAssocID="{8E300918-0773-41E9-AF7B-08EA8D94779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F1C6C27C-D44B-4651-9806-305304B59082}" type="pres">
      <dgm:prSet presAssocID="{8E300918-0773-41E9-AF7B-08EA8D947799}" presName="spaceRect" presStyleCnt="0"/>
      <dgm:spPr/>
    </dgm:pt>
    <dgm:pt modelId="{40763C16-173D-41CF-A9A7-C0270BFA34E3}" type="pres">
      <dgm:prSet presAssocID="{8E300918-0773-41E9-AF7B-08EA8D947799}" presName="textRect" presStyleLbl="revTx" presStyleIdx="3" presStyleCnt="5">
        <dgm:presLayoutVars>
          <dgm:chMax val="1"/>
          <dgm:chPref val="1"/>
        </dgm:presLayoutVars>
      </dgm:prSet>
      <dgm:spPr/>
    </dgm:pt>
    <dgm:pt modelId="{5C9B7B5C-1990-41A0-95CF-80A79C7975C0}" type="pres">
      <dgm:prSet presAssocID="{98EF6BE3-D7E9-4326-9F17-B9FB4C6C742D}" presName="sibTrans" presStyleLbl="sibTrans2D1" presStyleIdx="0" presStyleCnt="0"/>
      <dgm:spPr/>
    </dgm:pt>
    <dgm:pt modelId="{8E107A83-AFD5-44D9-A562-725AD7F1F013}" type="pres">
      <dgm:prSet presAssocID="{BC0DF573-3D88-4383-919B-F8A19282B801}" presName="compNode" presStyleCnt="0"/>
      <dgm:spPr/>
    </dgm:pt>
    <dgm:pt modelId="{4173FFB0-F7CF-4F95-9985-D951509BBE3A}" type="pres">
      <dgm:prSet presAssocID="{BC0DF573-3D88-4383-919B-F8A19282B801}" presName="iconBgRect" presStyleLbl="bgShp" presStyleIdx="4" presStyleCnt="5" custLinFactNeighborX="3361" custLinFactNeighborY="6721"/>
      <dgm:spPr/>
    </dgm:pt>
    <dgm:pt modelId="{39BE8946-729C-4614-83EB-A4CCD8A68696}" type="pres">
      <dgm:prSet presAssocID="{BC0DF573-3D88-4383-919B-F8A19282B80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431875-DC79-4F0B-9792-19378620AF3C}" type="pres">
      <dgm:prSet presAssocID="{BC0DF573-3D88-4383-919B-F8A19282B801}" presName="spaceRect" presStyleCnt="0"/>
      <dgm:spPr/>
    </dgm:pt>
    <dgm:pt modelId="{2EF8666D-6FD6-46F1-BCD2-BB74C91C5744}" type="pres">
      <dgm:prSet presAssocID="{BC0DF573-3D88-4383-919B-F8A19282B80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1713504-6382-4133-B7E8-64780BE28469}" type="presOf" srcId="{62E28D2C-2F45-49C4-8C39-C1F82AE17149}" destId="{ABA3AE24-E5D6-491E-8C9D-AA4D141B517C}" srcOrd="0" destOrd="0" presId="urn:microsoft.com/office/officeart/2018/2/layout/IconCircleList"/>
    <dgm:cxn modelId="{ED9F8C07-2285-42E5-BF7B-F650B3139748}" srcId="{C86A190A-31EE-44A5-A76B-0FA56853085F}" destId="{EA2C76CC-31B0-4D59-9196-42DA43F0541D}" srcOrd="0" destOrd="0" parTransId="{1B013E7C-EB6B-49A9-A900-81E1F0E4DE70}" sibTransId="{D51FBE58-5AEB-4AAE-A762-59EB7F931373}"/>
    <dgm:cxn modelId="{4C014C1E-FA7D-464C-A486-E787E0201140}" type="presOf" srcId="{D51FBE58-5AEB-4AAE-A762-59EB7F931373}" destId="{46102109-067A-4ED4-87DA-61D5A58CEA2C}" srcOrd="0" destOrd="0" presId="urn:microsoft.com/office/officeart/2018/2/layout/IconCircleList"/>
    <dgm:cxn modelId="{55C16A2A-1C3D-4580-9AD2-F817D9758530}" srcId="{C86A190A-31EE-44A5-A76B-0FA56853085F}" destId="{68A846F9-600D-44DD-B403-FC3AE8830A7B}" srcOrd="1" destOrd="0" parTransId="{5081EB27-5177-4F18-8E94-7F2175B81C93}" sibTransId="{62E28D2C-2F45-49C4-8C39-C1F82AE17149}"/>
    <dgm:cxn modelId="{9642A437-56F2-4A2A-BC0B-E7415C042669}" type="presOf" srcId="{C86A190A-31EE-44A5-A76B-0FA56853085F}" destId="{7A0B1610-AC55-4DA7-9CA8-7EFCC94011DE}" srcOrd="0" destOrd="0" presId="urn:microsoft.com/office/officeart/2018/2/layout/IconCircleList"/>
    <dgm:cxn modelId="{988EC737-825C-4AE7-87DC-A051250A74FD}" type="presOf" srcId="{98EF6BE3-D7E9-4326-9F17-B9FB4C6C742D}" destId="{5C9B7B5C-1990-41A0-95CF-80A79C7975C0}" srcOrd="0" destOrd="0" presId="urn:microsoft.com/office/officeart/2018/2/layout/IconCircleList"/>
    <dgm:cxn modelId="{1567943A-8D3F-49CA-AC9C-B4415CCCF158}" type="presOf" srcId="{8E300918-0773-41E9-AF7B-08EA8D947799}" destId="{40763C16-173D-41CF-A9A7-C0270BFA34E3}" srcOrd="0" destOrd="0" presId="urn:microsoft.com/office/officeart/2018/2/layout/IconCircleList"/>
    <dgm:cxn modelId="{992DC05D-2DFC-4343-A2D5-D3440441EC42}" type="presOf" srcId="{BC0DF573-3D88-4383-919B-F8A19282B801}" destId="{2EF8666D-6FD6-46F1-BCD2-BB74C91C5744}" srcOrd="0" destOrd="0" presId="urn:microsoft.com/office/officeart/2018/2/layout/IconCircleList"/>
    <dgm:cxn modelId="{8D7A5A44-5569-49DB-9632-98C98260EF12}" type="presOf" srcId="{68A846F9-600D-44DD-B403-FC3AE8830A7B}" destId="{1C5295B7-81EC-4B4B-A348-FA1446D12C57}" srcOrd="0" destOrd="0" presId="urn:microsoft.com/office/officeart/2018/2/layout/IconCircleList"/>
    <dgm:cxn modelId="{46A58846-F2D1-44D5-B00F-A83BD5BBB055}" srcId="{C86A190A-31EE-44A5-A76B-0FA56853085F}" destId="{7ED69A82-92E8-49FD-A35D-F5E89835042F}" srcOrd="2" destOrd="0" parTransId="{3B4389B6-1E65-4338-8281-546A684160A5}" sibTransId="{C124A1CB-1361-45B9-A542-9F2342A2CF7E}"/>
    <dgm:cxn modelId="{10CE539B-A952-4172-B6E4-8E022C10DE47}" type="presOf" srcId="{C124A1CB-1361-45B9-A542-9F2342A2CF7E}" destId="{77A7BCAC-AFD5-4189-859A-8092B09B507D}" srcOrd="0" destOrd="0" presId="urn:microsoft.com/office/officeart/2018/2/layout/IconCircleList"/>
    <dgm:cxn modelId="{0BA852A5-0DE2-4E15-9CF1-83D4EBE7B1E3}" srcId="{C86A190A-31EE-44A5-A76B-0FA56853085F}" destId="{8E300918-0773-41E9-AF7B-08EA8D947799}" srcOrd="3" destOrd="0" parTransId="{215F8E30-6DE8-4251-83CE-69D3B859E602}" sibTransId="{98EF6BE3-D7E9-4326-9F17-B9FB4C6C742D}"/>
    <dgm:cxn modelId="{8FF72BAE-FFCE-4ABA-858C-A6567FDA50C8}" srcId="{C86A190A-31EE-44A5-A76B-0FA56853085F}" destId="{BC0DF573-3D88-4383-919B-F8A19282B801}" srcOrd="4" destOrd="0" parTransId="{B48554D4-6B26-4477-8B5E-789D75CCEE10}" sibTransId="{81D944BF-6466-4EF6-8140-2F73871E3F81}"/>
    <dgm:cxn modelId="{B16A7FE8-0D83-41B2-9C36-98E75038B05E}" type="presOf" srcId="{EA2C76CC-31B0-4D59-9196-42DA43F0541D}" destId="{E026F827-A2C2-4BC3-BC87-A6276672B0B4}" srcOrd="0" destOrd="0" presId="urn:microsoft.com/office/officeart/2018/2/layout/IconCircleList"/>
    <dgm:cxn modelId="{3A6984EF-D267-4499-B032-B0A96D5754B3}" type="presOf" srcId="{7ED69A82-92E8-49FD-A35D-F5E89835042F}" destId="{A1D18B3F-2E98-4985-9C5A-28EF2027C0BA}" srcOrd="0" destOrd="0" presId="urn:microsoft.com/office/officeart/2018/2/layout/IconCircleList"/>
    <dgm:cxn modelId="{9E44AF8B-2198-4A28-9E1A-9FA544345DDC}" type="presParOf" srcId="{7A0B1610-AC55-4DA7-9CA8-7EFCC94011DE}" destId="{F55D9B73-44BA-473E-BB42-2693F5A68DFC}" srcOrd="0" destOrd="0" presId="urn:microsoft.com/office/officeart/2018/2/layout/IconCircleList"/>
    <dgm:cxn modelId="{6BCA3F7E-2049-45F4-AC32-0B8C313CBB1C}" type="presParOf" srcId="{F55D9B73-44BA-473E-BB42-2693F5A68DFC}" destId="{8091E147-C784-481E-8F88-62DEBED55832}" srcOrd="0" destOrd="0" presId="urn:microsoft.com/office/officeart/2018/2/layout/IconCircleList"/>
    <dgm:cxn modelId="{4595DD36-7755-4C83-8975-86D0A22D0EF2}" type="presParOf" srcId="{8091E147-C784-481E-8F88-62DEBED55832}" destId="{6D78424C-99FD-4F00-A055-14F61451EF25}" srcOrd="0" destOrd="0" presId="urn:microsoft.com/office/officeart/2018/2/layout/IconCircleList"/>
    <dgm:cxn modelId="{C3C69C39-8EFA-44A6-A7F2-66059C80371E}" type="presParOf" srcId="{8091E147-C784-481E-8F88-62DEBED55832}" destId="{53DCE566-F276-46AC-83B1-507AA3544510}" srcOrd="1" destOrd="0" presId="urn:microsoft.com/office/officeart/2018/2/layout/IconCircleList"/>
    <dgm:cxn modelId="{4DD399E5-4E44-44AF-8940-882926A9B756}" type="presParOf" srcId="{8091E147-C784-481E-8F88-62DEBED55832}" destId="{0FC6870E-D46D-4E89-843B-E4485077B271}" srcOrd="2" destOrd="0" presId="urn:microsoft.com/office/officeart/2018/2/layout/IconCircleList"/>
    <dgm:cxn modelId="{3BF454B5-4F1C-4C92-8B54-A9BE48214FDB}" type="presParOf" srcId="{8091E147-C784-481E-8F88-62DEBED55832}" destId="{E026F827-A2C2-4BC3-BC87-A6276672B0B4}" srcOrd="3" destOrd="0" presId="urn:microsoft.com/office/officeart/2018/2/layout/IconCircleList"/>
    <dgm:cxn modelId="{855C3F60-42C6-47D4-AC94-C4F96B89CB49}" type="presParOf" srcId="{F55D9B73-44BA-473E-BB42-2693F5A68DFC}" destId="{46102109-067A-4ED4-87DA-61D5A58CEA2C}" srcOrd="1" destOrd="0" presId="urn:microsoft.com/office/officeart/2018/2/layout/IconCircleList"/>
    <dgm:cxn modelId="{64644D2D-AE5F-498B-9220-2034D8AFB981}" type="presParOf" srcId="{F55D9B73-44BA-473E-BB42-2693F5A68DFC}" destId="{0E6B3C32-81A3-4031-9911-E487D6C2F09D}" srcOrd="2" destOrd="0" presId="urn:microsoft.com/office/officeart/2018/2/layout/IconCircleList"/>
    <dgm:cxn modelId="{FDD8C474-C91C-4D41-9A8D-8F7813D03C34}" type="presParOf" srcId="{0E6B3C32-81A3-4031-9911-E487D6C2F09D}" destId="{778D6B29-B46E-447A-BF09-81B42DF23236}" srcOrd="0" destOrd="0" presId="urn:microsoft.com/office/officeart/2018/2/layout/IconCircleList"/>
    <dgm:cxn modelId="{1BB1F0DD-C1D6-4EA3-934D-5661AE75BB04}" type="presParOf" srcId="{0E6B3C32-81A3-4031-9911-E487D6C2F09D}" destId="{9638BF90-9C7A-4243-B3A2-B82A9B936AF5}" srcOrd="1" destOrd="0" presId="urn:microsoft.com/office/officeart/2018/2/layout/IconCircleList"/>
    <dgm:cxn modelId="{07C15053-12C7-45E2-915E-6FADB1CD8157}" type="presParOf" srcId="{0E6B3C32-81A3-4031-9911-E487D6C2F09D}" destId="{A67537C8-FE03-4912-9ED8-E03B5BE02538}" srcOrd="2" destOrd="0" presId="urn:microsoft.com/office/officeart/2018/2/layout/IconCircleList"/>
    <dgm:cxn modelId="{8028E87D-26E8-48A9-A18E-26FC8BF1832A}" type="presParOf" srcId="{0E6B3C32-81A3-4031-9911-E487D6C2F09D}" destId="{1C5295B7-81EC-4B4B-A348-FA1446D12C57}" srcOrd="3" destOrd="0" presId="urn:microsoft.com/office/officeart/2018/2/layout/IconCircleList"/>
    <dgm:cxn modelId="{BE6DCA97-2820-40AA-B0FA-D2C457A63448}" type="presParOf" srcId="{F55D9B73-44BA-473E-BB42-2693F5A68DFC}" destId="{ABA3AE24-E5D6-491E-8C9D-AA4D141B517C}" srcOrd="3" destOrd="0" presId="urn:microsoft.com/office/officeart/2018/2/layout/IconCircleList"/>
    <dgm:cxn modelId="{F94D4B55-138D-4DAC-A09A-85CB9F1D28D2}" type="presParOf" srcId="{F55D9B73-44BA-473E-BB42-2693F5A68DFC}" destId="{C7988E70-973F-4BDF-B4D1-4C941CE208D2}" srcOrd="4" destOrd="0" presId="urn:microsoft.com/office/officeart/2018/2/layout/IconCircleList"/>
    <dgm:cxn modelId="{DB0DE3F2-13BE-4931-B2FC-FF928AB4C7C2}" type="presParOf" srcId="{C7988E70-973F-4BDF-B4D1-4C941CE208D2}" destId="{E5517ABC-8C82-40CA-BD67-6F8078B179A1}" srcOrd="0" destOrd="0" presId="urn:microsoft.com/office/officeart/2018/2/layout/IconCircleList"/>
    <dgm:cxn modelId="{7474FB10-A195-4400-958B-EAFFDBA244FF}" type="presParOf" srcId="{C7988E70-973F-4BDF-B4D1-4C941CE208D2}" destId="{101BE899-99F1-4177-9311-FE5D051C6D80}" srcOrd="1" destOrd="0" presId="urn:microsoft.com/office/officeart/2018/2/layout/IconCircleList"/>
    <dgm:cxn modelId="{C37AC0FB-464A-42DD-B841-F85D108D03F9}" type="presParOf" srcId="{C7988E70-973F-4BDF-B4D1-4C941CE208D2}" destId="{B18BC3FE-DC31-483D-A56D-D0F79DF5F985}" srcOrd="2" destOrd="0" presId="urn:microsoft.com/office/officeart/2018/2/layout/IconCircleList"/>
    <dgm:cxn modelId="{0037489C-016C-4FDC-895A-BE05200A1815}" type="presParOf" srcId="{C7988E70-973F-4BDF-B4D1-4C941CE208D2}" destId="{A1D18B3F-2E98-4985-9C5A-28EF2027C0BA}" srcOrd="3" destOrd="0" presId="urn:microsoft.com/office/officeart/2018/2/layout/IconCircleList"/>
    <dgm:cxn modelId="{CAF45505-E84D-408C-9236-20175ECD9F1D}" type="presParOf" srcId="{F55D9B73-44BA-473E-BB42-2693F5A68DFC}" destId="{77A7BCAC-AFD5-4189-859A-8092B09B507D}" srcOrd="5" destOrd="0" presId="urn:microsoft.com/office/officeart/2018/2/layout/IconCircleList"/>
    <dgm:cxn modelId="{6C0C288C-5FC5-4D04-BE00-2A0008A013BF}" type="presParOf" srcId="{F55D9B73-44BA-473E-BB42-2693F5A68DFC}" destId="{ED2A3213-A899-4E11-80EB-7E78653C1938}" srcOrd="6" destOrd="0" presId="urn:microsoft.com/office/officeart/2018/2/layout/IconCircleList"/>
    <dgm:cxn modelId="{A2C69B6F-5151-4534-8B02-92D3834052A1}" type="presParOf" srcId="{ED2A3213-A899-4E11-80EB-7E78653C1938}" destId="{4C6A36C6-18BA-4291-A102-36F3ABBBE0AF}" srcOrd="0" destOrd="0" presId="urn:microsoft.com/office/officeart/2018/2/layout/IconCircleList"/>
    <dgm:cxn modelId="{1347A71E-B040-4466-9E69-A1E2595ED51F}" type="presParOf" srcId="{ED2A3213-A899-4E11-80EB-7E78653C1938}" destId="{64AA5294-8407-4B07-BE95-15679A304950}" srcOrd="1" destOrd="0" presId="urn:microsoft.com/office/officeart/2018/2/layout/IconCircleList"/>
    <dgm:cxn modelId="{FC81789E-7464-4907-9C1A-67524C41E3E3}" type="presParOf" srcId="{ED2A3213-A899-4E11-80EB-7E78653C1938}" destId="{F1C6C27C-D44B-4651-9806-305304B59082}" srcOrd="2" destOrd="0" presId="urn:microsoft.com/office/officeart/2018/2/layout/IconCircleList"/>
    <dgm:cxn modelId="{754F85B5-D829-43B0-BDD1-3CD319B9D4CC}" type="presParOf" srcId="{ED2A3213-A899-4E11-80EB-7E78653C1938}" destId="{40763C16-173D-41CF-A9A7-C0270BFA34E3}" srcOrd="3" destOrd="0" presId="urn:microsoft.com/office/officeart/2018/2/layout/IconCircleList"/>
    <dgm:cxn modelId="{4D03050D-2482-43AD-8DED-901BB7637E34}" type="presParOf" srcId="{F55D9B73-44BA-473E-BB42-2693F5A68DFC}" destId="{5C9B7B5C-1990-41A0-95CF-80A79C7975C0}" srcOrd="7" destOrd="0" presId="urn:microsoft.com/office/officeart/2018/2/layout/IconCircleList"/>
    <dgm:cxn modelId="{34F7C340-B0E3-4C0F-90AC-F3DD9A758110}" type="presParOf" srcId="{F55D9B73-44BA-473E-BB42-2693F5A68DFC}" destId="{8E107A83-AFD5-44D9-A562-725AD7F1F013}" srcOrd="8" destOrd="0" presId="urn:microsoft.com/office/officeart/2018/2/layout/IconCircleList"/>
    <dgm:cxn modelId="{591F4A10-2908-424F-8C96-027F8355C0AB}" type="presParOf" srcId="{8E107A83-AFD5-44D9-A562-725AD7F1F013}" destId="{4173FFB0-F7CF-4F95-9985-D951509BBE3A}" srcOrd="0" destOrd="0" presId="urn:microsoft.com/office/officeart/2018/2/layout/IconCircleList"/>
    <dgm:cxn modelId="{BFA01B1F-411D-40A1-8B90-5A68F9A6E603}" type="presParOf" srcId="{8E107A83-AFD5-44D9-A562-725AD7F1F013}" destId="{39BE8946-729C-4614-83EB-A4CCD8A68696}" srcOrd="1" destOrd="0" presId="urn:microsoft.com/office/officeart/2018/2/layout/IconCircleList"/>
    <dgm:cxn modelId="{5F138553-BE3C-45CD-BEE8-57A32838D525}" type="presParOf" srcId="{8E107A83-AFD5-44D9-A562-725AD7F1F013}" destId="{60431875-DC79-4F0B-9792-19378620AF3C}" srcOrd="2" destOrd="0" presId="urn:microsoft.com/office/officeart/2018/2/layout/IconCircleList"/>
    <dgm:cxn modelId="{636C2787-424D-4362-AE37-55788100718E}" type="presParOf" srcId="{8E107A83-AFD5-44D9-A562-725AD7F1F013}" destId="{2EF8666D-6FD6-46F1-BCD2-BB74C91C574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0FD9CF-C684-407B-8155-31ECEE0F56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898D202-C219-4867-9F75-3F1D70455E4E}">
      <dgm:prSet/>
      <dgm:spPr/>
      <dgm:t>
        <a:bodyPr/>
        <a:lstStyle/>
        <a:p>
          <a:r>
            <a:rPr lang="en-US"/>
            <a:t>Let students combine their Google Calendars to sync with their course schedule and socializing time. </a:t>
          </a:r>
        </a:p>
      </dgm:t>
    </dgm:pt>
    <dgm:pt modelId="{418AAF71-4473-4B00-B0EB-49854E1B6738}" type="parTrans" cxnId="{514D8CC0-D031-4967-B818-A2028D5B08A1}">
      <dgm:prSet/>
      <dgm:spPr/>
      <dgm:t>
        <a:bodyPr/>
        <a:lstStyle/>
        <a:p>
          <a:endParaRPr lang="en-US"/>
        </a:p>
      </dgm:t>
    </dgm:pt>
    <dgm:pt modelId="{68620D81-BBBB-4C47-A420-1CD57E46DAE4}" type="sibTrans" cxnId="{514D8CC0-D031-4967-B818-A2028D5B08A1}">
      <dgm:prSet/>
      <dgm:spPr/>
      <dgm:t>
        <a:bodyPr/>
        <a:lstStyle/>
        <a:p>
          <a:endParaRPr lang="en-US"/>
        </a:p>
      </dgm:t>
    </dgm:pt>
    <dgm:pt modelId="{96CC836D-EA05-41F3-A5EB-8C2E7936CC62}">
      <dgm:prSet/>
      <dgm:spPr/>
      <dgm:t>
        <a:bodyPr/>
        <a:lstStyle/>
        <a:p>
          <a:r>
            <a:rPr lang="en-US"/>
            <a:t>Built-in video calling, supported by services such as Vonage.</a:t>
          </a:r>
        </a:p>
      </dgm:t>
    </dgm:pt>
    <dgm:pt modelId="{6DA0E1A3-361B-48AD-B13F-EC9A54C29B59}" type="parTrans" cxnId="{D713A583-8329-41D0-B86A-241CC49F2D75}">
      <dgm:prSet/>
      <dgm:spPr/>
      <dgm:t>
        <a:bodyPr/>
        <a:lstStyle/>
        <a:p>
          <a:endParaRPr lang="en-US"/>
        </a:p>
      </dgm:t>
    </dgm:pt>
    <dgm:pt modelId="{82690EB3-4CED-4C8D-9B9F-AE1618DE9BD8}" type="sibTrans" cxnId="{D713A583-8329-41D0-B86A-241CC49F2D75}">
      <dgm:prSet/>
      <dgm:spPr/>
      <dgm:t>
        <a:bodyPr/>
        <a:lstStyle/>
        <a:p>
          <a:endParaRPr lang="en-US"/>
        </a:p>
      </dgm:t>
    </dgm:pt>
    <dgm:pt modelId="{A089D9FC-8FEE-4F08-93CB-1376F7570626}">
      <dgm:prSet/>
      <dgm:spPr/>
      <dgm:t>
        <a:bodyPr/>
        <a:lstStyle/>
        <a:p>
          <a:r>
            <a:rPr lang="en-US"/>
            <a:t>Do more research and customize web-app to use students’ interests on top of their personality types.</a:t>
          </a:r>
        </a:p>
      </dgm:t>
    </dgm:pt>
    <dgm:pt modelId="{B6BCB908-15F0-4CF3-B4DA-2F274C73B4E2}" type="parTrans" cxnId="{032DBE2A-6507-43D6-B319-2D43D9C1B329}">
      <dgm:prSet/>
      <dgm:spPr/>
      <dgm:t>
        <a:bodyPr/>
        <a:lstStyle/>
        <a:p>
          <a:endParaRPr lang="en-US"/>
        </a:p>
      </dgm:t>
    </dgm:pt>
    <dgm:pt modelId="{B0DA4628-C363-4A71-9C8E-2C987A75123F}" type="sibTrans" cxnId="{032DBE2A-6507-43D6-B319-2D43D9C1B329}">
      <dgm:prSet/>
      <dgm:spPr/>
      <dgm:t>
        <a:bodyPr/>
        <a:lstStyle/>
        <a:p>
          <a:endParaRPr lang="en-US"/>
        </a:p>
      </dgm:t>
    </dgm:pt>
    <dgm:pt modelId="{36C82A54-7655-4C9C-954B-B35C25F6DB31}" type="pres">
      <dgm:prSet presAssocID="{700FD9CF-C684-407B-8155-31ECEE0F56B7}" presName="root" presStyleCnt="0">
        <dgm:presLayoutVars>
          <dgm:dir/>
          <dgm:resizeHandles val="exact"/>
        </dgm:presLayoutVars>
      </dgm:prSet>
      <dgm:spPr/>
    </dgm:pt>
    <dgm:pt modelId="{1884BADA-C389-4C78-86C6-8B050E69AD36}" type="pres">
      <dgm:prSet presAssocID="{2898D202-C219-4867-9F75-3F1D70455E4E}" presName="compNode" presStyleCnt="0"/>
      <dgm:spPr/>
    </dgm:pt>
    <dgm:pt modelId="{A7B4F9B3-1995-4495-BB2C-FA0FB2F5FBB0}" type="pres">
      <dgm:prSet presAssocID="{2898D202-C219-4867-9F75-3F1D70455E4E}" presName="bgRect" presStyleLbl="bgShp" presStyleIdx="0" presStyleCnt="3"/>
      <dgm:spPr/>
    </dgm:pt>
    <dgm:pt modelId="{2F7949CB-A960-4D84-B09F-2CE47DE11949}" type="pres">
      <dgm:prSet presAssocID="{2898D202-C219-4867-9F75-3F1D70455E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B352CF48-2EE0-4EF9-B2D1-E1C0C75E6357}" type="pres">
      <dgm:prSet presAssocID="{2898D202-C219-4867-9F75-3F1D70455E4E}" presName="spaceRect" presStyleCnt="0"/>
      <dgm:spPr/>
    </dgm:pt>
    <dgm:pt modelId="{11A77312-DCD8-4518-B7F1-D9E5D85FD3CE}" type="pres">
      <dgm:prSet presAssocID="{2898D202-C219-4867-9F75-3F1D70455E4E}" presName="parTx" presStyleLbl="revTx" presStyleIdx="0" presStyleCnt="3">
        <dgm:presLayoutVars>
          <dgm:chMax val="0"/>
          <dgm:chPref val="0"/>
        </dgm:presLayoutVars>
      </dgm:prSet>
      <dgm:spPr/>
    </dgm:pt>
    <dgm:pt modelId="{6F182662-F28E-489D-B299-6CCE9CF9B352}" type="pres">
      <dgm:prSet presAssocID="{68620D81-BBBB-4C47-A420-1CD57E46DAE4}" presName="sibTrans" presStyleCnt="0"/>
      <dgm:spPr/>
    </dgm:pt>
    <dgm:pt modelId="{6C0F78CE-16E2-4244-B7E3-CAAF00087DD5}" type="pres">
      <dgm:prSet presAssocID="{96CC836D-EA05-41F3-A5EB-8C2E7936CC62}" presName="compNode" presStyleCnt="0"/>
      <dgm:spPr/>
    </dgm:pt>
    <dgm:pt modelId="{192212D3-BEC6-474B-A4BC-66CAC7B15E79}" type="pres">
      <dgm:prSet presAssocID="{96CC836D-EA05-41F3-A5EB-8C2E7936CC62}" presName="bgRect" presStyleLbl="bgShp" presStyleIdx="1" presStyleCnt="3"/>
      <dgm:spPr/>
    </dgm:pt>
    <dgm:pt modelId="{04E37FA8-CD4D-4B41-A5E3-F1152AFF44C0}" type="pres">
      <dgm:prSet presAssocID="{96CC836D-EA05-41F3-A5EB-8C2E7936CC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357EED2F-87F1-4E44-AAB7-F3F9E0A5194A}" type="pres">
      <dgm:prSet presAssocID="{96CC836D-EA05-41F3-A5EB-8C2E7936CC62}" presName="spaceRect" presStyleCnt="0"/>
      <dgm:spPr/>
    </dgm:pt>
    <dgm:pt modelId="{EB1D9DEE-BB89-4D23-A74F-AB55B8329AC5}" type="pres">
      <dgm:prSet presAssocID="{96CC836D-EA05-41F3-A5EB-8C2E7936CC62}" presName="parTx" presStyleLbl="revTx" presStyleIdx="1" presStyleCnt="3">
        <dgm:presLayoutVars>
          <dgm:chMax val="0"/>
          <dgm:chPref val="0"/>
        </dgm:presLayoutVars>
      </dgm:prSet>
      <dgm:spPr/>
    </dgm:pt>
    <dgm:pt modelId="{47D76BA3-726D-41DF-B391-8E42E85572F2}" type="pres">
      <dgm:prSet presAssocID="{82690EB3-4CED-4C8D-9B9F-AE1618DE9BD8}" presName="sibTrans" presStyleCnt="0"/>
      <dgm:spPr/>
    </dgm:pt>
    <dgm:pt modelId="{37D270AC-2205-4CE6-B2C2-B02A6846F853}" type="pres">
      <dgm:prSet presAssocID="{A089D9FC-8FEE-4F08-93CB-1376F7570626}" presName="compNode" presStyleCnt="0"/>
      <dgm:spPr/>
    </dgm:pt>
    <dgm:pt modelId="{C84D7937-F639-40B2-8B2F-EB32E7B8DEBF}" type="pres">
      <dgm:prSet presAssocID="{A089D9FC-8FEE-4F08-93CB-1376F7570626}" presName="bgRect" presStyleLbl="bgShp" presStyleIdx="2" presStyleCnt="3"/>
      <dgm:spPr/>
    </dgm:pt>
    <dgm:pt modelId="{B4CD2387-52B2-49D4-936A-3CFEF940750B}" type="pres">
      <dgm:prSet presAssocID="{A089D9FC-8FEE-4F08-93CB-1376F75706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583F11D-042F-4CAF-84B2-D6141D785012}" type="pres">
      <dgm:prSet presAssocID="{A089D9FC-8FEE-4F08-93CB-1376F7570626}" presName="spaceRect" presStyleCnt="0"/>
      <dgm:spPr/>
    </dgm:pt>
    <dgm:pt modelId="{5A50F696-00AF-4867-AA1D-B0BF9720B06B}" type="pres">
      <dgm:prSet presAssocID="{A089D9FC-8FEE-4F08-93CB-1376F75706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F07E18-5518-4B5E-8A05-6E0415749597}" type="presOf" srcId="{96CC836D-EA05-41F3-A5EB-8C2E7936CC62}" destId="{EB1D9DEE-BB89-4D23-A74F-AB55B8329AC5}" srcOrd="0" destOrd="0" presId="urn:microsoft.com/office/officeart/2018/2/layout/IconVerticalSolidList"/>
    <dgm:cxn modelId="{D67D0D21-12FD-4A64-8C4A-D5A30F538B02}" type="presOf" srcId="{A089D9FC-8FEE-4F08-93CB-1376F7570626}" destId="{5A50F696-00AF-4867-AA1D-B0BF9720B06B}" srcOrd="0" destOrd="0" presId="urn:microsoft.com/office/officeart/2018/2/layout/IconVerticalSolidList"/>
    <dgm:cxn modelId="{032DBE2A-6507-43D6-B319-2D43D9C1B329}" srcId="{700FD9CF-C684-407B-8155-31ECEE0F56B7}" destId="{A089D9FC-8FEE-4F08-93CB-1376F7570626}" srcOrd="2" destOrd="0" parTransId="{B6BCB908-15F0-4CF3-B4DA-2F274C73B4E2}" sibTransId="{B0DA4628-C363-4A71-9C8E-2C987A75123F}"/>
    <dgm:cxn modelId="{D713A583-8329-41D0-B86A-241CC49F2D75}" srcId="{700FD9CF-C684-407B-8155-31ECEE0F56B7}" destId="{96CC836D-EA05-41F3-A5EB-8C2E7936CC62}" srcOrd="1" destOrd="0" parTransId="{6DA0E1A3-361B-48AD-B13F-EC9A54C29B59}" sibTransId="{82690EB3-4CED-4C8D-9B9F-AE1618DE9BD8}"/>
    <dgm:cxn modelId="{F34B44A9-CFB9-481F-A1AF-A031402ACDB3}" type="presOf" srcId="{2898D202-C219-4867-9F75-3F1D70455E4E}" destId="{11A77312-DCD8-4518-B7F1-D9E5D85FD3CE}" srcOrd="0" destOrd="0" presId="urn:microsoft.com/office/officeart/2018/2/layout/IconVerticalSolidList"/>
    <dgm:cxn modelId="{514D8CC0-D031-4967-B818-A2028D5B08A1}" srcId="{700FD9CF-C684-407B-8155-31ECEE0F56B7}" destId="{2898D202-C219-4867-9F75-3F1D70455E4E}" srcOrd="0" destOrd="0" parTransId="{418AAF71-4473-4B00-B0EB-49854E1B6738}" sibTransId="{68620D81-BBBB-4C47-A420-1CD57E46DAE4}"/>
    <dgm:cxn modelId="{399818EF-7262-4522-B6D8-9E2732354720}" type="presOf" srcId="{700FD9CF-C684-407B-8155-31ECEE0F56B7}" destId="{36C82A54-7655-4C9C-954B-B35C25F6DB31}" srcOrd="0" destOrd="0" presId="urn:microsoft.com/office/officeart/2018/2/layout/IconVerticalSolidList"/>
    <dgm:cxn modelId="{2DD7FAAD-96D4-4354-9927-286F3615A1EE}" type="presParOf" srcId="{36C82A54-7655-4C9C-954B-B35C25F6DB31}" destId="{1884BADA-C389-4C78-86C6-8B050E69AD36}" srcOrd="0" destOrd="0" presId="urn:microsoft.com/office/officeart/2018/2/layout/IconVerticalSolidList"/>
    <dgm:cxn modelId="{D4ABE77A-65E4-4BCB-A853-9C268523CFE4}" type="presParOf" srcId="{1884BADA-C389-4C78-86C6-8B050E69AD36}" destId="{A7B4F9B3-1995-4495-BB2C-FA0FB2F5FBB0}" srcOrd="0" destOrd="0" presId="urn:microsoft.com/office/officeart/2018/2/layout/IconVerticalSolidList"/>
    <dgm:cxn modelId="{F63066C0-4F59-466C-B538-4018A4A2BBB5}" type="presParOf" srcId="{1884BADA-C389-4C78-86C6-8B050E69AD36}" destId="{2F7949CB-A960-4D84-B09F-2CE47DE11949}" srcOrd="1" destOrd="0" presId="urn:microsoft.com/office/officeart/2018/2/layout/IconVerticalSolidList"/>
    <dgm:cxn modelId="{04797F31-F61C-4F04-B4AD-AFB4D602332F}" type="presParOf" srcId="{1884BADA-C389-4C78-86C6-8B050E69AD36}" destId="{B352CF48-2EE0-4EF9-B2D1-E1C0C75E6357}" srcOrd="2" destOrd="0" presId="urn:microsoft.com/office/officeart/2018/2/layout/IconVerticalSolidList"/>
    <dgm:cxn modelId="{AF3E243F-015C-4D92-8CA1-4A14EC076A78}" type="presParOf" srcId="{1884BADA-C389-4C78-86C6-8B050E69AD36}" destId="{11A77312-DCD8-4518-B7F1-D9E5D85FD3CE}" srcOrd="3" destOrd="0" presId="urn:microsoft.com/office/officeart/2018/2/layout/IconVerticalSolidList"/>
    <dgm:cxn modelId="{BEA76CA3-4415-4FC6-ABA8-0215BDD955CF}" type="presParOf" srcId="{36C82A54-7655-4C9C-954B-B35C25F6DB31}" destId="{6F182662-F28E-489D-B299-6CCE9CF9B352}" srcOrd="1" destOrd="0" presId="urn:microsoft.com/office/officeart/2018/2/layout/IconVerticalSolidList"/>
    <dgm:cxn modelId="{AF75DEDD-A493-4547-A214-25169394DA90}" type="presParOf" srcId="{36C82A54-7655-4C9C-954B-B35C25F6DB31}" destId="{6C0F78CE-16E2-4244-B7E3-CAAF00087DD5}" srcOrd="2" destOrd="0" presId="urn:microsoft.com/office/officeart/2018/2/layout/IconVerticalSolidList"/>
    <dgm:cxn modelId="{49D3E990-E7CE-4104-ADBC-5B9ED1DC25EA}" type="presParOf" srcId="{6C0F78CE-16E2-4244-B7E3-CAAF00087DD5}" destId="{192212D3-BEC6-474B-A4BC-66CAC7B15E79}" srcOrd="0" destOrd="0" presId="urn:microsoft.com/office/officeart/2018/2/layout/IconVerticalSolidList"/>
    <dgm:cxn modelId="{DE74E6E7-DD77-4D73-9078-BFEED22D1BE3}" type="presParOf" srcId="{6C0F78CE-16E2-4244-B7E3-CAAF00087DD5}" destId="{04E37FA8-CD4D-4B41-A5E3-F1152AFF44C0}" srcOrd="1" destOrd="0" presId="urn:microsoft.com/office/officeart/2018/2/layout/IconVerticalSolidList"/>
    <dgm:cxn modelId="{05BBA6FB-65F1-455D-AEB6-FB2621D7C1B6}" type="presParOf" srcId="{6C0F78CE-16E2-4244-B7E3-CAAF00087DD5}" destId="{357EED2F-87F1-4E44-AAB7-F3F9E0A5194A}" srcOrd="2" destOrd="0" presId="urn:microsoft.com/office/officeart/2018/2/layout/IconVerticalSolidList"/>
    <dgm:cxn modelId="{47F39647-7151-4105-AE45-9994B4FDED2C}" type="presParOf" srcId="{6C0F78CE-16E2-4244-B7E3-CAAF00087DD5}" destId="{EB1D9DEE-BB89-4D23-A74F-AB55B8329AC5}" srcOrd="3" destOrd="0" presId="urn:microsoft.com/office/officeart/2018/2/layout/IconVerticalSolidList"/>
    <dgm:cxn modelId="{78224949-3DFD-4C85-985B-DB6BDA8EF022}" type="presParOf" srcId="{36C82A54-7655-4C9C-954B-B35C25F6DB31}" destId="{47D76BA3-726D-41DF-B391-8E42E85572F2}" srcOrd="3" destOrd="0" presId="urn:microsoft.com/office/officeart/2018/2/layout/IconVerticalSolidList"/>
    <dgm:cxn modelId="{F927794E-2359-40E6-A7C6-2109931C18E8}" type="presParOf" srcId="{36C82A54-7655-4C9C-954B-B35C25F6DB31}" destId="{37D270AC-2205-4CE6-B2C2-B02A6846F853}" srcOrd="4" destOrd="0" presId="urn:microsoft.com/office/officeart/2018/2/layout/IconVerticalSolidList"/>
    <dgm:cxn modelId="{CA4013E9-E303-49C6-A0CA-466AC4E9DCE9}" type="presParOf" srcId="{37D270AC-2205-4CE6-B2C2-B02A6846F853}" destId="{C84D7937-F639-40B2-8B2F-EB32E7B8DEBF}" srcOrd="0" destOrd="0" presId="urn:microsoft.com/office/officeart/2018/2/layout/IconVerticalSolidList"/>
    <dgm:cxn modelId="{2F8E8C7B-9076-440A-B06E-70C584860967}" type="presParOf" srcId="{37D270AC-2205-4CE6-B2C2-B02A6846F853}" destId="{B4CD2387-52B2-49D4-936A-3CFEF940750B}" srcOrd="1" destOrd="0" presId="urn:microsoft.com/office/officeart/2018/2/layout/IconVerticalSolidList"/>
    <dgm:cxn modelId="{0E176954-6962-4940-BFB0-7D0A728307F0}" type="presParOf" srcId="{37D270AC-2205-4CE6-B2C2-B02A6846F853}" destId="{6583F11D-042F-4CAF-84B2-D6141D785012}" srcOrd="2" destOrd="0" presId="urn:microsoft.com/office/officeart/2018/2/layout/IconVerticalSolidList"/>
    <dgm:cxn modelId="{B59F153A-2D57-4B82-AE70-7CAE8F93636C}" type="presParOf" srcId="{37D270AC-2205-4CE6-B2C2-B02A6846F853}" destId="{5A50F696-00AF-4867-AA1D-B0BF9720B0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AC1E9-43C2-48FD-8407-86B112951DC7}">
      <dsp:nvSpPr>
        <dsp:cNvPr id="0" name=""/>
        <dsp:cNvSpPr/>
      </dsp:nvSpPr>
      <dsp:spPr>
        <a:xfrm>
          <a:off x="587126" y="194"/>
          <a:ext cx="3415605" cy="216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D16732-439C-4AC8-94E0-87EAF046A2EC}">
      <dsp:nvSpPr>
        <dsp:cNvPr id="0" name=""/>
        <dsp:cNvSpPr/>
      </dsp:nvSpPr>
      <dsp:spPr>
        <a:xfrm>
          <a:off x="966638" y="360730"/>
          <a:ext cx="3415605" cy="2168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Due to the pandemic, our generation is missing out on socializing with their peers.</a:t>
          </a:r>
        </a:p>
      </dsp:txBody>
      <dsp:txXfrm>
        <a:off x="1030163" y="424255"/>
        <a:ext cx="3288555" cy="2041859"/>
      </dsp:txXfrm>
    </dsp:sp>
    <dsp:sp modelId="{A6B22E4A-5988-4644-9D89-DB983B7CF994}">
      <dsp:nvSpPr>
        <dsp:cNvPr id="0" name=""/>
        <dsp:cNvSpPr/>
      </dsp:nvSpPr>
      <dsp:spPr>
        <a:xfrm>
          <a:off x="4761755" y="194"/>
          <a:ext cx="3415605" cy="216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2C2EF1-3583-4E82-B0B0-CA4FBEE62311}">
      <dsp:nvSpPr>
        <dsp:cNvPr id="0" name=""/>
        <dsp:cNvSpPr/>
      </dsp:nvSpPr>
      <dsp:spPr>
        <a:xfrm>
          <a:off x="5141267" y="360730"/>
          <a:ext cx="3415605" cy="2168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wanted to see how different personalities work together, and upon further research we saw good results (make this better)</a:t>
          </a:r>
        </a:p>
      </dsp:txBody>
      <dsp:txXfrm>
        <a:off x="5204792" y="424255"/>
        <a:ext cx="3288555" cy="2041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8424C-99FD-4F00-A055-14F61451EF25}">
      <dsp:nvSpPr>
        <dsp:cNvPr id="0" name=""/>
        <dsp:cNvSpPr/>
      </dsp:nvSpPr>
      <dsp:spPr>
        <a:xfrm>
          <a:off x="252098" y="136326"/>
          <a:ext cx="917143" cy="917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CE566-F276-46AC-83B1-507AA3544510}">
      <dsp:nvSpPr>
        <dsp:cNvPr id="0" name=""/>
        <dsp:cNvSpPr/>
      </dsp:nvSpPr>
      <dsp:spPr>
        <a:xfrm>
          <a:off x="444698" y="328926"/>
          <a:ext cx="531943" cy="531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6F827-A2C2-4BC3-BC87-A6276672B0B4}">
      <dsp:nvSpPr>
        <dsp:cNvPr id="0" name=""/>
        <dsp:cNvSpPr/>
      </dsp:nvSpPr>
      <dsp:spPr>
        <a:xfrm>
          <a:off x="1365772" y="136326"/>
          <a:ext cx="2161838" cy="917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scikit-learn library in Python for the Clustering Model</a:t>
          </a:r>
        </a:p>
      </dsp:txBody>
      <dsp:txXfrm>
        <a:off x="1365772" y="136326"/>
        <a:ext cx="2161838" cy="917143"/>
      </dsp:txXfrm>
    </dsp:sp>
    <dsp:sp modelId="{778D6B29-B46E-447A-BF09-81B42DF23236}">
      <dsp:nvSpPr>
        <dsp:cNvPr id="0" name=""/>
        <dsp:cNvSpPr/>
      </dsp:nvSpPr>
      <dsp:spPr>
        <a:xfrm>
          <a:off x="3904295" y="136326"/>
          <a:ext cx="917143" cy="91714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8BF90-9C7A-4243-B3A2-B82A9B936AF5}">
      <dsp:nvSpPr>
        <dsp:cNvPr id="0" name=""/>
        <dsp:cNvSpPr/>
      </dsp:nvSpPr>
      <dsp:spPr>
        <a:xfrm>
          <a:off x="4096895" y="328926"/>
          <a:ext cx="531943" cy="531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295B7-81EC-4B4B-A348-FA1446D12C57}">
      <dsp:nvSpPr>
        <dsp:cNvPr id="0" name=""/>
        <dsp:cNvSpPr/>
      </dsp:nvSpPr>
      <dsp:spPr>
        <a:xfrm>
          <a:off x="5017969" y="136326"/>
          <a:ext cx="2161838" cy="917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Google Cloud Platform (AI Platform) for hosting/deploying the model</a:t>
          </a:r>
        </a:p>
      </dsp:txBody>
      <dsp:txXfrm>
        <a:off x="5017969" y="136326"/>
        <a:ext cx="2161838" cy="917143"/>
      </dsp:txXfrm>
    </dsp:sp>
    <dsp:sp modelId="{E5517ABC-8C82-40CA-BD67-6F8078B179A1}">
      <dsp:nvSpPr>
        <dsp:cNvPr id="0" name=""/>
        <dsp:cNvSpPr/>
      </dsp:nvSpPr>
      <dsp:spPr>
        <a:xfrm>
          <a:off x="7556492" y="136326"/>
          <a:ext cx="917143" cy="9171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BE899-99F1-4177-9311-FE5D051C6D80}">
      <dsp:nvSpPr>
        <dsp:cNvPr id="0" name=""/>
        <dsp:cNvSpPr/>
      </dsp:nvSpPr>
      <dsp:spPr>
        <a:xfrm>
          <a:off x="7749092" y="328926"/>
          <a:ext cx="531943" cy="531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18B3F-2E98-4985-9C5A-28EF2027C0BA}">
      <dsp:nvSpPr>
        <dsp:cNvPr id="0" name=""/>
        <dsp:cNvSpPr/>
      </dsp:nvSpPr>
      <dsp:spPr>
        <a:xfrm>
          <a:off x="8670166" y="136326"/>
          <a:ext cx="2161838" cy="917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Firebase and React.js for running the web-page.</a:t>
          </a:r>
        </a:p>
      </dsp:txBody>
      <dsp:txXfrm>
        <a:off x="8670166" y="136326"/>
        <a:ext cx="2161838" cy="917143"/>
      </dsp:txXfrm>
    </dsp:sp>
    <dsp:sp modelId="{4C6A36C6-18BA-4291-A102-36F3ABBBE0AF}">
      <dsp:nvSpPr>
        <dsp:cNvPr id="0" name=""/>
        <dsp:cNvSpPr/>
      </dsp:nvSpPr>
      <dsp:spPr>
        <a:xfrm>
          <a:off x="252098" y="1485012"/>
          <a:ext cx="917143" cy="91714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A5294-8407-4B07-BE95-15679A304950}">
      <dsp:nvSpPr>
        <dsp:cNvPr id="0" name=""/>
        <dsp:cNvSpPr/>
      </dsp:nvSpPr>
      <dsp:spPr>
        <a:xfrm>
          <a:off x="444698" y="1677612"/>
          <a:ext cx="531943" cy="531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63C16-173D-41CF-A9A7-C0270BFA34E3}">
      <dsp:nvSpPr>
        <dsp:cNvPr id="0" name=""/>
        <dsp:cNvSpPr/>
      </dsp:nvSpPr>
      <dsp:spPr>
        <a:xfrm>
          <a:off x="1365772" y="1485012"/>
          <a:ext cx="2161838" cy="917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Zoom Video Conferencing API</a:t>
          </a:r>
        </a:p>
      </dsp:txBody>
      <dsp:txXfrm>
        <a:off x="1365772" y="1485012"/>
        <a:ext cx="2161838" cy="917143"/>
      </dsp:txXfrm>
    </dsp:sp>
    <dsp:sp modelId="{4173FFB0-F7CF-4F95-9985-D951509BBE3A}">
      <dsp:nvSpPr>
        <dsp:cNvPr id="0" name=""/>
        <dsp:cNvSpPr/>
      </dsp:nvSpPr>
      <dsp:spPr>
        <a:xfrm>
          <a:off x="3935120" y="1546653"/>
          <a:ext cx="917143" cy="91714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E8946-729C-4614-83EB-A4CCD8A68696}">
      <dsp:nvSpPr>
        <dsp:cNvPr id="0" name=""/>
        <dsp:cNvSpPr/>
      </dsp:nvSpPr>
      <dsp:spPr>
        <a:xfrm>
          <a:off x="4096895" y="1677612"/>
          <a:ext cx="531943" cy="5319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8666D-6FD6-46F1-BCD2-BB74C91C5744}">
      <dsp:nvSpPr>
        <dsp:cNvPr id="0" name=""/>
        <dsp:cNvSpPr/>
      </dsp:nvSpPr>
      <dsp:spPr>
        <a:xfrm>
          <a:off x="5017969" y="1485012"/>
          <a:ext cx="2161838" cy="917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Big Five Personality Test Dataset</a:t>
          </a:r>
        </a:p>
      </dsp:txBody>
      <dsp:txXfrm>
        <a:off x="5017969" y="1485012"/>
        <a:ext cx="2161838" cy="917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4F9B3-1995-4495-BB2C-FA0FB2F5FBB0}">
      <dsp:nvSpPr>
        <dsp:cNvPr id="0" name=""/>
        <dsp:cNvSpPr/>
      </dsp:nvSpPr>
      <dsp:spPr>
        <a:xfrm>
          <a:off x="0" y="465"/>
          <a:ext cx="9144000" cy="10883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949CB-A960-4D84-B09F-2CE47DE11949}">
      <dsp:nvSpPr>
        <dsp:cNvPr id="0" name=""/>
        <dsp:cNvSpPr/>
      </dsp:nvSpPr>
      <dsp:spPr>
        <a:xfrm>
          <a:off x="329212" y="245333"/>
          <a:ext cx="598568" cy="598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77312-DCD8-4518-B7F1-D9E5D85FD3CE}">
      <dsp:nvSpPr>
        <dsp:cNvPr id="0" name=""/>
        <dsp:cNvSpPr/>
      </dsp:nvSpPr>
      <dsp:spPr>
        <a:xfrm>
          <a:off x="1256993" y="465"/>
          <a:ext cx="7887006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Let students combine their Google Calendars to sync with their course schedule and socializing time. </a:t>
          </a:r>
        </a:p>
      </dsp:txBody>
      <dsp:txXfrm>
        <a:off x="1256993" y="465"/>
        <a:ext cx="7887006" cy="1088305"/>
      </dsp:txXfrm>
    </dsp:sp>
    <dsp:sp modelId="{192212D3-BEC6-474B-A4BC-66CAC7B15E79}">
      <dsp:nvSpPr>
        <dsp:cNvPr id="0" name=""/>
        <dsp:cNvSpPr/>
      </dsp:nvSpPr>
      <dsp:spPr>
        <a:xfrm>
          <a:off x="0" y="1360847"/>
          <a:ext cx="9144000" cy="10883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7FA8-CD4D-4B41-A5E3-F1152AFF44C0}">
      <dsp:nvSpPr>
        <dsp:cNvPr id="0" name=""/>
        <dsp:cNvSpPr/>
      </dsp:nvSpPr>
      <dsp:spPr>
        <a:xfrm>
          <a:off x="329212" y="1605715"/>
          <a:ext cx="598568" cy="598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D9DEE-BB89-4D23-A74F-AB55B8329AC5}">
      <dsp:nvSpPr>
        <dsp:cNvPr id="0" name=""/>
        <dsp:cNvSpPr/>
      </dsp:nvSpPr>
      <dsp:spPr>
        <a:xfrm>
          <a:off x="1256993" y="1360847"/>
          <a:ext cx="7887006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Built-in video calling, supported by services such as Vonage.</a:t>
          </a:r>
        </a:p>
      </dsp:txBody>
      <dsp:txXfrm>
        <a:off x="1256993" y="1360847"/>
        <a:ext cx="7887006" cy="1088305"/>
      </dsp:txXfrm>
    </dsp:sp>
    <dsp:sp modelId="{C84D7937-F639-40B2-8B2F-EB32E7B8DEBF}">
      <dsp:nvSpPr>
        <dsp:cNvPr id="0" name=""/>
        <dsp:cNvSpPr/>
      </dsp:nvSpPr>
      <dsp:spPr>
        <a:xfrm>
          <a:off x="0" y="2721229"/>
          <a:ext cx="9144000" cy="10883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D2387-52B2-49D4-936A-3CFEF940750B}">
      <dsp:nvSpPr>
        <dsp:cNvPr id="0" name=""/>
        <dsp:cNvSpPr/>
      </dsp:nvSpPr>
      <dsp:spPr>
        <a:xfrm>
          <a:off x="329212" y="2966098"/>
          <a:ext cx="598568" cy="598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0F696-00AF-4867-AA1D-B0BF9720B06B}">
      <dsp:nvSpPr>
        <dsp:cNvPr id="0" name=""/>
        <dsp:cNvSpPr/>
      </dsp:nvSpPr>
      <dsp:spPr>
        <a:xfrm>
          <a:off x="1256993" y="2721229"/>
          <a:ext cx="7887006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 more research and customize web-app to use students’ interests on top of their personality types.</a:t>
          </a:r>
        </a:p>
      </dsp:txBody>
      <dsp:txXfrm>
        <a:off x="1256993" y="2721229"/>
        <a:ext cx="7887006" cy="1088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927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49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7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0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1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0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6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2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7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0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EB8435B-7C89-411B-8380-A36CF1BB7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3" y="10"/>
            <a:ext cx="1219197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A4DC4-BF73-470F-9128-7CE6402EB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Connect2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22640-FF36-4182-A1A6-EC27C7D68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10000"/>
            <a:ext cx="9087394" cy="1524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 pandemic shouldn’t stop you from making friends!</a:t>
            </a:r>
          </a:p>
        </p:txBody>
      </p:sp>
    </p:spTree>
    <p:extLst>
      <p:ext uri="{BB962C8B-B14F-4D97-AF65-F5344CB8AC3E}">
        <p14:creationId xmlns:p14="http://schemas.microsoft.com/office/powerpoint/2010/main" val="8462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15394-AA47-4373-9ED7-8F37498D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n-US" dirty="0"/>
              <a:t>What is Connect2?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9E523-7D4C-46BC-AEBA-DB03F5802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8" r="29779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4133D-1D74-4F54-A734-1191FF9FB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71947"/>
            <a:ext cx="5404493" cy="4982966"/>
          </a:xfrm>
        </p:spPr>
        <p:txBody>
          <a:bodyPr>
            <a:normAutofit/>
          </a:bodyPr>
          <a:lstStyle/>
          <a:p>
            <a:r>
              <a:rPr lang="en-US" dirty="0"/>
              <a:t>Connect2 is a platform which gives students of any University a chance to socialize with their peers, based on their personality-type and the courses they have in common.</a:t>
            </a:r>
          </a:p>
          <a:p>
            <a:r>
              <a:rPr lang="en-US" dirty="0"/>
              <a:t>Paired with a questionnaire to predict the user’s personality type, Connect2 acts as the perfect avenue to start new friendships. (add stuff to notes)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4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76C82-6995-41D5-9368-D69B9BF2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AF574BF-95DF-4FB2-BAAC-DD1772936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142195"/>
              </p:ext>
            </p:extLst>
          </p:nvPr>
        </p:nvGraphicFramePr>
        <p:xfrm>
          <a:off x="1517650" y="2970213"/>
          <a:ext cx="9144000" cy="252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326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D33EC-8A60-46A4-81C5-F5CA8273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n-US" dirty="0"/>
              <a:t>Tech Stack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ADFC624-8343-47AE-8F22-0D7E1216E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316797"/>
              </p:ext>
            </p:extLst>
          </p:nvPr>
        </p:nvGraphicFramePr>
        <p:xfrm>
          <a:off x="761999" y="3043450"/>
          <a:ext cx="11084104" cy="2538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750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96AEA-00BE-4721-9B23-9261C1ED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US" dirty="0"/>
              <a:t>What data did we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123F9-1A12-4EAE-86B0-1322BBFE3D8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960"/>
          <a:stretch/>
        </p:blipFill>
        <p:spPr bwMode="auto">
          <a:xfrm>
            <a:off x="610872" y="1840011"/>
            <a:ext cx="5341287" cy="348200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040C-D3CE-4D9C-9768-C8F5196FE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>
            <a:normAutofit/>
          </a:bodyPr>
          <a:lstStyle/>
          <a:p>
            <a:r>
              <a:rPr lang="en-US" dirty="0"/>
              <a:t>Over 1M recorded answers, divided into 5 clusters using the Distortion Score Elbow with a sample size of 7000.</a:t>
            </a:r>
          </a:p>
        </p:txBody>
      </p:sp>
    </p:spTree>
    <p:extLst>
      <p:ext uri="{BB962C8B-B14F-4D97-AF65-F5344CB8AC3E}">
        <p14:creationId xmlns:p14="http://schemas.microsoft.com/office/powerpoint/2010/main" val="353224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B221-222F-4075-ACDB-212D4021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(demonstration, show the login page)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722DD-4909-41D2-A532-958DEA609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1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E4C2-E58F-471D-A22A-B67EDE39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(filler)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BFF56-AFA2-40DA-BF26-23D5D336E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9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8B6E23-8493-4A0F-9409-1BB1B3567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9238EC-3EDA-4FF6-9F43-081294A93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9524"/>
            <a:ext cx="12192000" cy="6105524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993D4D-98B3-40A7-986E-15AB6E631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0CEE90-0BB2-4D47-A64A-DE5DF62C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33183"/>
            <a:ext cx="9144000" cy="92421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Future scope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89C81D-1FAE-4382-9D68-A6A2C3423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932754"/>
              </p:ext>
            </p:extLst>
          </p:nvPr>
        </p:nvGraphicFramePr>
        <p:xfrm>
          <a:off x="1524000" y="2286000"/>
          <a:ext cx="91440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5823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2E6E8"/>
      </a:lt2>
      <a:accent1>
        <a:srgbClr val="BE977B"/>
      </a:accent1>
      <a:accent2>
        <a:srgbClr val="CA9393"/>
      </a:accent2>
      <a:accent3>
        <a:srgbClr val="A9A17B"/>
      </a:accent3>
      <a:accent4>
        <a:srgbClr val="74ABB9"/>
      </a:accent4>
      <a:accent5>
        <a:srgbClr val="8CA2C7"/>
      </a:accent5>
      <a:accent6>
        <a:srgbClr val="7E7BBE"/>
      </a:accent6>
      <a:hlink>
        <a:srgbClr val="5A86A6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239</Words>
  <Application>Microsoft Office PowerPoint</Application>
  <PresentationFormat>Widescreen</PresentationFormat>
  <Paragraphs>22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Aharoni</vt:lpstr>
      <vt:lpstr>Arial</vt:lpstr>
      <vt:lpstr>Avenir Next LT Pro</vt:lpstr>
      <vt:lpstr>PrismaticVTI</vt:lpstr>
      <vt:lpstr>Connect2</vt:lpstr>
      <vt:lpstr>What is Connect2?</vt:lpstr>
      <vt:lpstr>Motivation</vt:lpstr>
      <vt:lpstr>Tech Stack</vt:lpstr>
      <vt:lpstr>What data did we use?</vt:lpstr>
      <vt:lpstr>(demonstration, show the login page)</vt:lpstr>
      <vt:lpstr>(filler)</vt:lpstr>
      <vt:lpstr>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Connect2</dc:title>
  <dc:creator>Aniket Kabra</dc:creator>
  <cp:lastModifiedBy>Aniket Kabra</cp:lastModifiedBy>
  <cp:revision>4</cp:revision>
  <dcterms:created xsi:type="dcterms:W3CDTF">2021-01-17T09:54:20Z</dcterms:created>
  <dcterms:modified xsi:type="dcterms:W3CDTF">2021-01-17T10:15:08Z</dcterms:modified>
</cp:coreProperties>
</file>